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3" r:id="rId6"/>
    <p:sldId id="264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5" autoAdjust="0"/>
  </p:normalViewPr>
  <p:slideViewPr>
    <p:cSldViewPr snapToGrid="0">
      <p:cViewPr varScale="1">
        <p:scale>
          <a:sx n="116" d="100"/>
          <a:sy n="116" d="100"/>
        </p:scale>
        <p:origin x="75" y="6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-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tvuutiset.fi/artikkeli/ei-vain-sita-itseaan-katso-millaisia-esineita-viemarista-on-loytynyt/3365866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055759c2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055759c2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fi-FI" sz="1100" b="0" i="0" u="none" strike="noStrike" cap="none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Kuva: Veden kierto kaupungissa (Helsingin seudun ympäristöpalvelut)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e5a88bdf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e5a88bdf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e5a88bdf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e5a88bdf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e5a88bdf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e5a88bdf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Ripsieläin ja siimaeläimiä aktiivilietteessä, 400x suurennos (Taru Manninen 2019)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4993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fi-FI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Suctoria</a:t>
            </a:r>
            <a:r>
              <a:rPr lang="fi-FI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eli </a:t>
            </a:r>
            <a:r>
              <a:rPr lang="fi-FI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imukka</a:t>
            </a:r>
            <a:r>
              <a:rPr lang="fi-FI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aktiivilietteessä, 400x suurennos (Taru Manninen 2019)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609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055759c2e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055759c2e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Kuva: </a:t>
            </a:r>
            <a:r>
              <a:rPr lang="fi-FI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3"/>
              </a:rPr>
              <a:t>https://www.mtvuutiset.fi/artikkeli/ei-vain-sita-itseaan-katso-millaisia-esineita-viemarista-on-loytynyt/3365866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e5a88bdf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e5a88bdf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uva oppimateriaalista: veden kierto kaupungissa (kuva:HSY)">
            <a:extLst>
              <a:ext uri="{FF2B5EF4-FFF2-40B4-BE49-F238E27FC236}">
                <a16:creationId xmlns:a16="http://schemas.microsoft.com/office/drawing/2014/main" id="{9B5172AA-B998-4351-975F-7BF7C5E84A8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979" y="68726"/>
            <a:ext cx="5197064" cy="5006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2050" y="902775"/>
            <a:ext cx="4610100" cy="305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0705" y="152400"/>
            <a:ext cx="7262590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05288"/>
            <a:ext cx="8839201" cy="4532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40477F-BD23-4010-8B0D-9EFEB90943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948" y="57163"/>
            <a:ext cx="6166364" cy="4813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642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A3DCCA-8492-4893-BC05-CBC9CC2B9BE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475" y="164242"/>
            <a:ext cx="6825050" cy="4704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315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i vain sitä itseään – katso millaisia esineitä viemäristä on löytynyt! -  MTVuutiset.fi">
            <a:extLst>
              <a:ext uri="{FF2B5EF4-FFF2-40B4-BE49-F238E27FC236}">
                <a16:creationId xmlns:a16="http://schemas.microsoft.com/office/drawing/2014/main" id="{ED20C38A-F3F5-4541-B432-A283E1FD698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52" y="265156"/>
            <a:ext cx="7278130" cy="46131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731" y="152400"/>
            <a:ext cx="8600538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</Words>
  <Application>Microsoft Office PowerPoint</Application>
  <PresentationFormat>On-screen Show (16:9)</PresentationFormat>
  <Paragraphs>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 Koikkalainen</dc:creator>
  <cp:lastModifiedBy>Laura Jouhkimo</cp:lastModifiedBy>
  <cp:revision>2</cp:revision>
  <dcterms:modified xsi:type="dcterms:W3CDTF">2021-02-02T13:49:36Z</dcterms:modified>
</cp:coreProperties>
</file>